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997532092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School Menu     WEEK ENDING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-03-22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Halal </a:t>
                      </a: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4085602382"/>
              </p:ext>
            </p:extLst>
          </p:nvPr>
        </p:nvGraphicFramePr>
        <p:xfrm>
          <a:off x="216637" y="1517374"/>
          <a:ext cx="8818449" cy="2894337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6089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8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ROAST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CHICKEN WINGS*</a:t>
                      </a:r>
                      <a:endParaRPr lang="en-GB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BOLOGNESE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FISH FINGERS(wheat)</a:t>
                      </a:r>
                      <a:endParaRPr lang="en-GB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TOMATO PIZZA(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wheat,soya,milk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CHICKEN BIRIAYI*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DHAL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BOLOGNESE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JACKET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POTATO WITH CHEESE(milk)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TOMATO PIZZA(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wheat,soya,milk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 BIRIANYI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GREEN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BEANS VEGETABLE RICE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SPAGHETTI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COLESLAW(egg)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EGG </a:t>
                      </a:r>
                      <a:r>
                        <a:rPr lang="en-US" sz="1050" b="1" i="1" u="none" strike="noStrike" cap="none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NOODLES</a:t>
                      </a:r>
                      <a:r>
                        <a:rPr lang="en-US" sz="1050" b="1" i="1" u="none" strike="noStrike" cap="none" baseline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BAKED </a:t>
                      </a:r>
                      <a:r>
                        <a:rPr lang="en-US" sz="1050" b="1" i="1" u="none" strike="noStrike" cap="none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BEANS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 POTATOES COLESLAW(egg)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MASH POTATO MIXED VEGETABLE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3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PINEAPPLE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CAKE(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wheat,egg,dairy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FLAPJACKS(dairy)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CARROT CAKE(</a:t>
                      </a:r>
                      <a:r>
                        <a:rPr lang="en-US" sz="1050" b="1" i="1" u="none" strike="noStrike" cap="non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wheat,dairy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egg)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9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80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728824251"/>
              </p:ext>
            </p:extLst>
          </p:nvPr>
        </p:nvGraphicFramePr>
        <p:xfrm>
          <a:off x="216638" y="831340"/>
          <a:ext cx="8827971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2975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Please note : </a:t>
            </a:r>
            <a:r>
              <a:rPr lang="en-US" sz="1000" dirty="0" smtClean="0"/>
              <a:t>We receive weekly food deliveries from </a:t>
            </a:r>
            <a:r>
              <a:rPr lang="en-US" sz="1000" dirty="0" err="1" smtClean="0"/>
              <a:t>FareShare</a:t>
            </a:r>
            <a:r>
              <a:rPr lang="en-US" sz="1000" dirty="0" smtClean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 smtClean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195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Ruth Mitchell</cp:lastModifiedBy>
  <cp:revision>299</cp:revision>
  <cp:lastPrinted>2021-11-11T14:23:09Z</cp:lastPrinted>
  <dcterms:modified xsi:type="dcterms:W3CDTF">2022-03-17T09:17:05Z</dcterms:modified>
</cp:coreProperties>
</file>