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022372382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06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-05-22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2049537011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HOLIDAY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BEEF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 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ROAST CHICKEN WINGS*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MARGARITAPIZZA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 HOLIDAY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 SPAGHETTI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PAKORAS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MARGARITA PIZZA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 HOLIDAY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POTATO WEDGES SWEETCORN             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MASH POTATO MIXED VEG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POTATOES CARROTS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 BEANS MIXED VEG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 HOLIDAY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ROCK CAKES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 CAKE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HOLIDAY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178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310</cp:revision>
  <cp:lastPrinted>2021-11-11T14:23:09Z</cp:lastPrinted>
  <dcterms:modified xsi:type="dcterms:W3CDTF">2022-04-27T11:21:59Z</dcterms:modified>
</cp:coreProperties>
</file>