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049298189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10-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06-22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455644296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JERK CHICKEN WINGS*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 AND TOMATO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PIZZA(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FISH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FINGERS(wheat)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 AND BASIL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PASTA(wheat)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BEEF BOLGNESE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CURRY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 AND TOMATO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PIZZA(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QUORN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JAMAICAN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PATTIES(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egg,dairy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BASIL PASTA(wheat)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 BEEF BOLOGNESE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RICE 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NOODLES(egg)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MIXED 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RICE 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POTATO WEDGES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BAKED BEANS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MIXED VEG DUMPLINGS </a:t>
                      </a: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(wheat)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CHOCOLATE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CORNFLAKE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RAISIN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CAKE(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egg,wheat,dairy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SCHOOL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</TotalTime>
  <Words>210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326</cp:revision>
  <cp:lastPrinted>2022-05-13T09:54:01Z</cp:lastPrinted>
  <dcterms:modified xsi:type="dcterms:W3CDTF">2022-05-27T09:52:57Z</dcterms:modified>
</cp:coreProperties>
</file>