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914969523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23-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09-22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3553118136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HOLDAY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 AND BASIL PASTA,PLAIN PASTA(wheat)</a:t>
                      </a: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FISH FINGERS(wheat)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TOMATO PIZZA(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BEEF</a:t>
                      </a: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BOLOGNESE*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QUEENS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FUNERAL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SPANISH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TORTILLA(egg)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OVEN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CHIPS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VEGETABLE EGG NOODLES(egg)</a:t>
                      </a: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QUEENS FUNERAL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DUMPLINGS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(wheat)        MIXED 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BAKES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BEANS BROCCOLI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BAKED BEANS</a:t>
                      </a: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DUMPLINGS (wheat)SWEETCORN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BANK HOLIDAY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VEGAN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ICE-CREAM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CORNFLAKE CAKES(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milk,wheat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BANANAS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 SCHOOL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189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369</cp:revision>
  <cp:lastPrinted>2022-07-07T13:34:52Z</cp:lastPrinted>
  <dcterms:modified xsi:type="dcterms:W3CDTF">2022-09-16T10:57:01Z</dcterms:modified>
</cp:coreProperties>
</file>