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799263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2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9A6F89-6C6F-47EE-9F9E-1E6598547D12}">
  <a:tblStyle styleId="{BF9A6F89-6C6F-47EE-9F9E-1E6598547D1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31EF064-F314-4067-A189-454C32A9CD1A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F52FD77-09DA-4B58-81E4-F24D17BD4727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8ECF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8ECF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8" autoAdjust="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5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8a573b519_0_0:notes"/>
          <p:cNvSpPr txBox="1">
            <a:spLocks noGrp="1"/>
          </p:cNvSpPr>
          <p:nvPr>
            <p:ph type="body" idx="1"/>
          </p:nvPr>
        </p:nvSpPr>
        <p:spPr>
          <a:xfrm>
            <a:off x="679924" y="4716634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98a573b5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767511493"/>
              </p:ext>
            </p:extLst>
          </p:nvPr>
        </p:nvGraphicFramePr>
        <p:xfrm>
          <a:off x="650335" y="141480"/>
          <a:ext cx="8175613" cy="312440"/>
        </p:xfrm>
        <a:graphic>
          <a:graphicData uri="http://schemas.openxmlformats.org/drawingml/2006/table">
            <a:tbl>
              <a:tblPr firstRow="1" bandRow="1">
                <a:noFill/>
                <a:tableStyleId>{BF9A6F89-6C6F-47EE-9F9E-1E6598547D12}</a:tableStyleId>
              </a:tblPr>
              <a:tblGrid>
                <a:gridCol w="817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1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1" u="none" strike="noStrike" cap="none" baseline="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Nell Gwynn </a:t>
                      </a:r>
                      <a:r>
                        <a:rPr lang="en" sz="1600" b="1" i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Nursery School Menu     WEEK ENDING </a:t>
                      </a:r>
                      <a:r>
                        <a:rPr lang="en" sz="1600" b="1" i="1" u="none" strike="noStrike" cap="none" baseline="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4-11</a:t>
                      </a:r>
                      <a:r>
                        <a:rPr lang="en" sz="1600" b="1" i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-22</a:t>
                      </a:r>
                      <a:endParaRPr sz="1600" b="1" i="1" u="none" strike="noStrike" cap="none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 anchor="ctr">
                    <a:lnL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4227744332"/>
              </p:ext>
            </p:extLst>
          </p:nvPr>
        </p:nvGraphicFramePr>
        <p:xfrm>
          <a:off x="410816" y="541394"/>
          <a:ext cx="8644463" cy="202472"/>
        </p:xfrm>
        <a:graphic>
          <a:graphicData uri="http://schemas.openxmlformats.org/drawingml/2006/table">
            <a:tbl>
              <a:tblPr firstRow="1" bandRow="1">
                <a:noFill/>
                <a:tableStyleId>{731EF064-F314-4067-A189-454C32A9CD1A}</a:tableStyleId>
              </a:tblPr>
              <a:tblGrid>
                <a:gridCol w="864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4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pupils have any dietary or allergy concerns, Parents please, speak to our Catering Manager Ruth. Halal meat*</a:t>
                      </a:r>
                      <a:endParaRPr sz="900" b="1" i="1" u="none" strike="noStrike" cap="none" dirty="0">
                        <a:solidFill>
                          <a:srgbClr val="4F6128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2058829857"/>
              </p:ext>
            </p:extLst>
          </p:nvPr>
        </p:nvGraphicFramePr>
        <p:xfrm>
          <a:off x="216638" y="1512012"/>
          <a:ext cx="8818449" cy="2894337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6089">
                  <a:extLst>
                    <a:ext uri="{9D8B030D-6E8A-4147-A177-3AD203B41FA5}">
                      <a16:colId xmlns:a16="http://schemas.microsoft.com/office/drawing/2014/main" val="1579168077"/>
                    </a:ext>
                  </a:extLst>
                </a:gridCol>
                <a:gridCol w="1386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5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MEAT/FISH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CHICKPEA CURRY</a:t>
                      </a:r>
                      <a:endParaRPr lang="en-GB"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MACARONI CHEESE(</a:t>
                      </a:r>
                      <a:r>
                        <a:rPr lang="en-US" sz="1050" b="1" i="1" u="none" strike="noStrike" cap="none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dairy,wheat</a:t>
                      </a: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milk)</a:t>
                      </a: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CHEESE AND TOMATO PIZZA(</a:t>
                      </a:r>
                      <a:r>
                        <a:rPr lang="en-US" sz="1050" b="1" i="1" u="none" strike="noStrike" cap="none" baseline="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wheat,oat</a:t>
                      </a:r>
                      <a:r>
                        <a:rPr lang="en-US" sz="1050" b="1" i="1" u="none" strike="noStrike" cap="non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lang="en-GB" sz="1050" b="1" i="1" u="none" strike="noStrike" cap="none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VEGAN</a:t>
                      </a:r>
                      <a:r>
                        <a:rPr lang="en-US" sz="1050" b="1" i="1" u="none" strike="noStrike" cap="non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NUGGETS TOMATO RELISH</a:t>
                      </a:r>
                      <a:endParaRPr lang="en-US"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JERK</a:t>
                      </a:r>
                      <a:r>
                        <a:rPr lang="en-US" sz="1050" b="1" i="1" u="none" strike="noStrike" cap="non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CHICKEN*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6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VEGETARIAN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 PAKORAS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BAKED BEANS SWEETCORN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EGG NOODLES(egg)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MASHED POTATOES</a:t>
                      </a: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PLAIN</a:t>
                      </a:r>
                      <a:r>
                        <a:rPr lang="en-US" sz="1050" b="1" i="1" u="none" strike="noStrike" cap="non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RICE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3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PLAIN RICE CARROTS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DUMPLINGS(</a:t>
                      </a:r>
                      <a:r>
                        <a:rPr lang="en-US" sz="1050" b="1" i="1" u="none" strike="noStrike" cap="none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wheat,oat</a:t>
                      </a: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        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BROCCOLI</a:t>
                      </a:r>
                      <a:r>
                        <a:rPr lang="en-US" sz="1050" b="1" i="1" u="none" strike="noStrike" cap="non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CARROTS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BAKED</a:t>
                      </a:r>
                      <a:r>
                        <a:rPr lang="en-US" sz="1050" b="1" i="1" u="none" strike="noStrike" cap="non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BEANS SWEETCORN</a:t>
                      </a:r>
                      <a:endParaRPr lang="en-US"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CARROTS PEAS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3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DESSERTS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CORNFLAKE</a:t>
                      </a:r>
                      <a:r>
                        <a:rPr lang="en-US" sz="1050" b="1" i="1" u="none" strike="noStrike" cap="non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CAKES(milk) AND FRESH FRUIT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FRUIT AND            ICE-CREAM    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CORNFLAKE CAKES(milk)AND  FRESH FRUIT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FRUIT</a:t>
                      </a:r>
                      <a:r>
                        <a:rPr lang="en-US" sz="1050" b="1" i="1" u="none" strike="noStrike" cap="non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677591"/>
                  </a:ext>
                </a:extLst>
              </a:tr>
              <a:tr h="48596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DRINKS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368263"/>
                  </a:ext>
                </a:extLst>
              </a:tr>
              <a:tr h="1780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      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389081"/>
                  </a:ext>
                </a:extLst>
              </a:tr>
            </a:tbl>
          </a:graphicData>
        </a:graphic>
      </p:graphicFrame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3728824251"/>
              </p:ext>
            </p:extLst>
          </p:nvPr>
        </p:nvGraphicFramePr>
        <p:xfrm>
          <a:off x="216638" y="831340"/>
          <a:ext cx="8827971" cy="686034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2975">
                  <a:extLst>
                    <a:ext uri="{9D8B030D-6E8A-4147-A177-3AD203B41FA5}">
                      <a16:colId xmlns:a16="http://schemas.microsoft.com/office/drawing/2014/main" val="756796926"/>
                    </a:ext>
                  </a:extLst>
                </a:gridCol>
                <a:gridCol w="1357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60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835" y="4406349"/>
            <a:ext cx="1215166" cy="7371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0816" y="4406349"/>
            <a:ext cx="7672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Please note : </a:t>
            </a:r>
            <a:r>
              <a:rPr lang="en-US" sz="1000" dirty="0"/>
              <a:t>We receive weekly food deliveries from </a:t>
            </a:r>
            <a:r>
              <a:rPr lang="en-US" sz="1000" dirty="0" err="1"/>
              <a:t>FareShare</a:t>
            </a:r>
            <a:r>
              <a:rPr lang="en-US" sz="1000" dirty="0"/>
              <a:t>, a food Charity, we plan our menu after this delivery each Wednesday. We follow the school food standards and the ‘Eat Better, Start Better’ guidelines.</a:t>
            </a:r>
          </a:p>
          <a:p>
            <a:r>
              <a:rPr lang="en-US" sz="1000" dirty="0"/>
              <a:t>If your child has any food allergies please speak to your child’s key person. We cater for children’s special dietary needs.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Fresh water is offered with every meal.</a:t>
            </a:r>
            <a:endParaRPr lang="en-GB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6329</TotalTime>
  <Words>213</Words>
  <Application>Microsoft Office PowerPoint</Application>
  <PresentationFormat>On-screen Show (16:9)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Charotte Mitchell</dc:creator>
  <cp:lastModifiedBy>Tony</cp:lastModifiedBy>
  <cp:revision>390</cp:revision>
  <cp:lastPrinted>2022-09-23T08:35:25Z</cp:lastPrinted>
  <dcterms:modified xsi:type="dcterms:W3CDTF">2022-10-20T12:04:47Z</dcterms:modified>
</cp:coreProperties>
</file>