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716302028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School Menu     WEEK ENDING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14-10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-22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Halal </a:t>
                      </a: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928785257"/>
              </p:ext>
            </p:extLst>
          </p:nvPr>
        </p:nvGraphicFramePr>
        <p:xfrm>
          <a:off x="216638" y="1512012"/>
          <a:ext cx="8818449" cy="2894337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6089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8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 AND TOMATO PIZZA(</a:t>
                      </a:r>
                      <a:r>
                        <a:rPr lang="en-US" sz="1050" b="1" i="1" u="none" strike="noStrike" cap="none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wheat,oat,milk</a:t>
                      </a:r>
                      <a:endParaRPr lang="en-GB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CHICKPEA CURRY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CHICKEN CURRY</a:t>
                      </a:r>
                      <a:endParaRPr lang="en-GB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SAVOURY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MINCED BEEF*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MACARONI CHEESE(</a:t>
                      </a:r>
                      <a:r>
                        <a:rPr lang="en-US" sz="1050" b="1" i="1" u="none" strike="noStrike" cap="non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wheat,dairy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PLAIN PASTA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 POTATOES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COUS COUS(wheat)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 RICE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MASHED POTATO DUMPLINGS(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wheat,oat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lang="en-US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SPANISH TORTILLA(egg)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CARROTS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BAKED BEANS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DUMPLINGS(</a:t>
                      </a:r>
                      <a:r>
                        <a:rPr lang="en-US" sz="1050" b="1" i="1" u="none" strike="noStrike" cap="non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wheat,oat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        MIXED 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CARROTS COLESLAW(egg)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SWEETCORN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BAKED BEANS BROCCOLI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3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PLATTER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9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80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728824251"/>
              </p:ext>
            </p:extLst>
          </p:nvPr>
        </p:nvGraphicFramePr>
        <p:xfrm>
          <a:off x="216638" y="831340"/>
          <a:ext cx="8827971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2975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Please note : </a:t>
            </a:r>
            <a:r>
              <a:rPr lang="en-US" sz="1000" dirty="0" smtClean="0"/>
              <a:t>We receive weekly food deliveries from </a:t>
            </a:r>
            <a:r>
              <a:rPr lang="en-US" sz="1000" dirty="0" err="1" smtClean="0"/>
              <a:t>FareShare</a:t>
            </a:r>
            <a:r>
              <a:rPr lang="en-US" sz="1000" dirty="0" smtClean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 smtClean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6308</TotalTime>
  <Words>187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Ruth Mitchell</cp:lastModifiedBy>
  <cp:revision>386</cp:revision>
  <cp:lastPrinted>2022-09-23T08:35:25Z</cp:lastPrinted>
  <dcterms:modified xsi:type="dcterms:W3CDTF">2022-10-06T11:34:26Z</dcterms:modified>
</cp:coreProperties>
</file>