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14" d="100"/>
          <a:sy n="114" d="100"/>
        </p:scale>
        <p:origin x="714" y="90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74335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526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2093256678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School Menu     WEEK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ENDING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27-1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-23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Halal </a:t>
                      </a: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643923566"/>
              </p:ext>
            </p:extLst>
          </p:nvPr>
        </p:nvGraphicFramePr>
        <p:xfrm>
          <a:off x="174568" y="1517375"/>
          <a:ext cx="8870041" cy="288897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96697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96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0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04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PLANT BASED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MEAT BALLS WITH TOMATO SAUCE</a:t>
                      </a:r>
                      <a:endParaRPr lang="en-GB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JERK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CHICKEN*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MACARONI CHEESE</a:t>
                      </a:r>
                      <a:endParaRPr lang="en-GB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SPAGHETTI BOLOGNESE(wheat0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 AND TOMATO PIZZA(</a:t>
                      </a:r>
                      <a:r>
                        <a:rPr lang="en-US" sz="1050" b="1" i="1" u="none" strike="noStrike" cap="non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wheat,soy,milk</a:t>
                      </a:r>
                      <a:r>
                        <a:rPr lang="en-US" sz="1050" b="1" i="1" u="none" strike="noStrike" cap="none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39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SPAGHETTI(wheat) CRISPY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POTATOES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PLANT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BASED CHICKEN BREAST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MEAT CHICKEN PIE                   POTATO WEDGES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PLANT BASED CHICKEN BREAST</a:t>
                      </a:r>
                      <a:endParaRPr lang="en-US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 EGG NOODLES(egg)         BAKED BEANS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SWEETCORN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/ TOMATO SALAD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RICE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DUMPLINGS (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wheat)TOMATOES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BEANS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SWEETCORN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CARROTS DUMPLINGS(wheat)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CRISPY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POTATOES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08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FLAKE CAKES(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wheat,milk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 FRUIT PLATTER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FRUIT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CAKE AND CUSTARD(wheat)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   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FLAPJACKS(wheat, dairy)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0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76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1678608886"/>
              </p:ext>
            </p:extLst>
          </p:nvPr>
        </p:nvGraphicFramePr>
        <p:xfrm>
          <a:off x="174568" y="831340"/>
          <a:ext cx="8870042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425046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Please note : </a:t>
            </a:r>
            <a:r>
              <a:rPr lang="en-US" sz="1000" dirty="0" smtClean="0"/>
              <a:t>We receive weekly food deliveries from </a:t>
            </a:r>
            <a:r>
              <a:rPr lang="en-US" sz="1000" dirty="0" err="1" smtClean="0"/>
              <a:t>FareShare</a:t>
            </a:r>
            <a:r>
              <a:rPr lang="en-US" sz="1000" dirty="0" smtClean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 smtClean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6830</TotalTime>
  <Words>212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Ruth Mitchell</cp:lastModifiedBy>
  <cp:revision>416</cp:revision>
  <cp:lastPrinted>2022-11-25T11:11:16Z</cp:lastPrinted>
  <dcterms:modified xsi:type="dcterms:W3CDTF">2023-01-19T12:20:31Z</dcterms:modified>
</cp:coreProperties>
</file>